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3" autoAdjust="0"/>
    <p:restoredTop sz="94660"/>
  </p:normalViewPr>
  <p:slideViewPr>
    <p:cSldViewPr snapToGrid="0">
      <p:cViewPr varScale="1">
        <p:scale>
          <a:sx n="89" d="100"/>
          <a:sy n="89" d="100"/>
        </p:scale>
        <p:origin x="2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E6F3D3-DF24-7B9D-6793-4EC22DCC9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F8C9247-8411-6269-D174-68C2724C3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4A855D-802A-9B1C-CB64-C4B8D36C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4D2BF1-6688-FED6-9EC8-FC537B74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B05EB7C-D412-FC76-39D0-4DCFE7FD0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0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7878B1-D4C7-6F4A-A10B-75B4F585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41A247-1AD1-738A-9832-76711AD982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C77C87-1451-9082-611E-06CC5F5C9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523A0F-20DF-A06E-14C1-25C54EB0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055A10-65FF-F303-E17C-ABBBFC595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1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CBA6DB7-0771-2C6A-F2E4-D4FA5A402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77A311A-64A9-8D11-FA6F-45E720D3FF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556D75-F6B5-B584-EDEC-1D5C0DD7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B5606E-4209-5821-BB6C-D5E0F55DB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117323-4985-3CB8-82A9-0E310D789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773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783AC-9B37-33FE-D9C7-EAD64F86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F3F968-4978-8E78-88F0-B085EFBD3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708A844-F4B4-6657-E985-69D48FD52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72854F-21BC-3856-23D0-5D836A450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A7B0DE-0B68-E44E-1C6C-B9DB4ED56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186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0669AA8-2417-7690-4597-C33B2E1D5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1BB9D6-1CDF-C96E-43A4-D9B645FBE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5DD2B3-243F-EAC1-89E0-408CE83B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952955-BA72-F6B4-430A-512188FE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00ECB4-ED3F-9B55-2D02-2624E0D28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49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DE120C-BC4D-F605-B4F9-E580540FD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21E46C-5D43-A8C1-78FC-CECF4F0619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C4FA710-548D-44BD-2FB3-32F85B345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67CABCB-D7DE-D432-1023-8EFB415AA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0991E07-8A7D-B6C9-5706-FC73A4491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98B1CE-0D6F-74E3-173F-808C298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79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E4D2CA-9BF8-B119-4695-7008CC77C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27D6A5-1CF4-D7C1-2C1C-0BB89C770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38FB16-5C13-443A-625C-FC2F71F1B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83C5CE-7F11-1D7B-090C-CE3DFEF5B2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B996BA2-E2C2-668B-50A5-B2B7839349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3AA1CD6-16E6-E628-2A2E-B89A13B11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0DAED21-B280-E21F-F101-B0E8E5316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C0D1D7A-E471-5C2D-D44B-A2B7F0031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382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AADDE6-9EA9-E153-3B41-5DDA92E76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300DCDA-DC3A-7358-B454-01667C7CD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C5EF7CF-40FD-C3B1-8C5E-BEF7E256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5BFE14C-DE0E-E275-484C-CDAE6C8B3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10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EB87478-3C29-2DA5-422F-D45A11F07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191129A-7792-4FF2-55BF-6F5307EAA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616EE4-C7F8-1C1F-9D58-C538A4DA5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472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4E3E5B-85AD-DBE7-EA9C-35E008594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25BAD2-9962-76C1-895A-ADE1A3155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B17780-0501-D9EB-DD6D-93A19BE5E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33322D-0484-BE8F-5697-5E83F5F31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BF3528-74EB-7CCF-038F-559AE2A20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2F46F4-8A11-D46F-151A-E6F56DCAF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793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8315A0-F47C-932E-9D9D-96C42020D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800D2BD-637B-6C54-145E-D223852EB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57A5C7-F32F-19B1-F49C-8F4B57C49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3E5AF9B-30BE-3A68-E96B-5CE2FBD2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F4F5A1-4518-F00F-AB3D-2235122C0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42625C-4A00-16EA-E945-13E71653E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78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A1A47D0-2974-E6B6-2166-05D3D93D6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E6B8CB-8780-E4A9-01BA-63561AD83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3DE02A-0C27-82A8-9C5D-BAFD4C75BB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76213-D278-4727-8C7F-767EBDF468CA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055EA0-AC28-4FD2-AECD-BFC651AFE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2D997B-38CE-06F2-E4DF-0FAA4D317A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B7860-4F54-467E-811B-5E44C35B8E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980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D953B61B-CB7C-57C2-B317-3BC4DE506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374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敦子 酒井</dc:creator>
  <cp:lastModifiedBy>敦子 酒井</cp:lastModifiedBy>
  <cp:revision>1</cp:revision>
  <dcterms:created xsi:type="dcterms:W3CDTF">2025-10-01T03:48:33Z</dcterms:created>
  <dcterms:modified xsi:type="dcterms:W3CDTF">2025-10-01T04:10:15Z</dcterms:modified>
</cp:coreProperties>
</file>